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2" autoAdjust="0"/>
  </p:normalViewPr>
  <p:slideViewPr>
    <p:cSldViewPr snapToGrid="0">
      <p:cViewPr varScale="1">
        <p:scale>
          <a:sx n="67" d="100"/>
          <a:sy n="67" d="100"/>
        </p:scale>
        <p:origin x="-798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More manpower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FC07F2DD-9359-44AF-A153-449520B814C6}">
      <dgm:prSet phldrT="[Text]"/>
      <dgm:spPr/>
      <dgm:t>
        <a:bodyPr/>
        <a:lstStyle/>
        <a:p>
          <a:r>
            <a:rPr lang="en-IN" dirty="0" smtClean="0"/>
            <a:t>Adaptation Difficult</a:t>
          </a:r>
          <a:endParaRPr lang="en-IN" dirty="0"/>
        </a:p>
      </dgm:t>
    </dgm:pt>
    <dgm:pt modelId="{58680280-6DAA-4169-B73B-45FCD9E13B32}" type="parTrans" cxnId="{4CF465C5-2C87-4287-80EC-F978E3F80F55}">
      <dgm:prSet/>
      <dgm:spPr/>
    </dgm:pt>
    <dgm:pt modelId="{F9990351-F2A9-4077-934A-6B40D764CA8F}" type="sibTrans" cxnId="{4CF465C5-2C87-4287-80EC-F978E3F80F55}">
      <dgm:prSet/>
      <dgm:spPr/>
    </dgm:pt>
    <dgm:pt modelId="{9A7A61D4-B25D-4D3C-A446-F544C7149381}">
      <dgm:prSet phldrT="[Text]"/>
      <dgm:spPr/>
      <dgm:t>
        <a:bodyPr/>
        <a:lstStyle/>
        <a:p>
          <a:r>
            <a:rPr lang="en-IN" dirty="0" smtClean="0"/>
            <a:t>Customer Guided Design</a:t>
          </a:r>
          <a:endParaRPr lang="en-IN" dirty="0"/>
        </a:p>
      </dgm:t>
    </dgm:pt>
    <dgm:pt modelId="{4045592C-9264-4323-A3FD-577F6F8A89CD}" type="parTrans" cxnId="{298E9FB4-0EF8-4CF1-8755-56148F27A6FC}">
      <dgm:prSet/>
      <dgm:spPr/>
    </dgm:pt>
    <dgm:pt modelId="{36FD8EAB-76D0-4F1A-8171-CEE365842628}" type="sibTrans" cxnId="{298E9FB4-0EF8-4CF1-8755-56148F27A6FC}">
      <dgm:prSet/>
      <dgm:spPr/>
    </dgm:pt>
    <dgm:pt modelId="{8144FDEB-F224-4086-B946-EB52E3C2DAD4}">
      <dgm:prSet phldrT="[Text]"/>
      <dgm:spPr/>
      <dgm:t>
        <a:bodyPr/>
        <a:lstStyle/>
        <a:p>
          <a:r>
            <a:rPr lang="en-IN" dirty="0" smtClean="0"/>
            <a:t>Over Budget</a:t>
          </a:r>
          <a:endParaRPr lang="en-IN" dirty="0"/>
        </a:p>
      </dgm:t>
    </dgm:pt>
    <dgm:pt modelId="{C7AC7413-7092-4C0A-9C06-958C1B5237F1}" type="parTrans" cxnId="{89A0A52E-7A7E-4161-A2EF-4C59A5353630}">
      <dgm:prSet/>
      <dgm:spPr/>
    </dgm:pt>
    <dgm:pt modelId="{88A942DA-792B-4CCB-8217-CBD526B6892F}" type="sibTrans" cxnId="{89A0A52E-7A7E-4161-A2EF-4C59A5353630}">
      <dgm:prSet/>
      <dgm:spPr/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7B37496E-76D6-4188-B8DC-36FA9C4377F6}" type="pres">
      <dgm:prSet presAssocID="{F9990351-F2A9-4077-934A-6B40D764CA8F}" presName="arrowWedge2" presStyleLbl="fgSibTrans2D1" presStyleIdx="1" presStyleCnt="4"/>
      <dgm:spPr/>
    </dgm:pt>
    <dgm:pt modelId="{12793DF7-4C4D-452C-8C55-2588BC2D1A3A}" type="pres">
      <dgm:prSet presAssocID="{36FD8EAB-76D0-4F1A-8171-CEE365842628}" presName="arrowWedge3" presStyleLbl="fgSibTrans2D1" presStyleIdx="2" presStyleCnt="4"/>
      <dgm:spPr/>
    </dgm:pt>
    <dgm:pt modelId="{9A06E6C0-6CD2-4F85-BD03-D53722AAAB3C}" type="pres">
      <dgm:prSet presAssocID="{88A942DA-792B-4CCB-8217-CBD526B6892F}" presName="arrowWedge4" presStyleLbl="fgSibTrans2D1" presStyleIdx="3" presStyleCnt="4"/>
      <dgm:spPr/>
    </dgm:pt>
  </dgm:ptLst>
  <dgm:cxnLst>
    <dgm:cxn modelId="{E719E685-AF0A-4910-8173-0C8F6A63A09A}" type="presOf" srcId="{FC07F2DD-9359-44AF-A153-449520B814C6}" destId="{4883848D-B2BE-4198-B0F7-85D46A5D39AC}" srcOrd="0" destOrd="0" presId="urn:microsoft.com/office/officeart/2005/8/layout/cycle8"/>
    <dgm:cxn modelId="{298E9FB4-0EF8-4CF1-8755-56148F27A6FC}" srcId="{4AAEFAA3-A6E1-41D3-8894-3076C06827E9}" destId="{9A7A61D4-B25D-4D3C-A446-F544C7149381}" srcOrd="2" destOrd="0" parTransId="{4045592C-9264-4323-A3FD-577F6F8A89CD}" sibTransId="{36FD8EAB-76D0-4F1A-8171-CEE365842628}"/>
    <dgm:cxn modelId="{4CF465C5-2C87-4287-80EC-F978E3F80F55}" srcId="{4AAEFAA3-A6E1-41D3-8894-3076C06827E9}" destId="{FC07F2DD-9359-44AF-A153-449520B814C6}" srcOrd="1" destOrd="0" parTransId="{58680280-6DAA-4169-B73B-45FCD9E13B32}" sibTransId="{F9990351-F2A9-4077-934A-6B40D764CA8F}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34B91AD8-6412-41F5-8BE7-625259062517}" type="presOf" srcId="{9A7A61D4-B25D-4D3C-A446-F544C7149381}" destId="{05DE722B-622D-426D-A59E-AB64EEF6CC10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493ED161-B430-4078-B874-0F0D5A9594B0}" type="presOf" srcId="{8144FDEB-F224-4086-B946-EB52E3C2DAD4}" destId="{43E96E72-839B-4819-BF7A-9A80E99FBBFA}" srcOrd="1" destOrd="0" presId="urn:microsoft.com/office/officeart/2005/8/layout/cycle8"/>
    <dgm:cxn modelId="{FA0B2129-70DB-4302-9C80-6C9E4859D44A}" type="presOf" srcId="{9A7A61D4-B25D-4D3C-A446-F544C7149381}" destId="{40CA1312-E0ED-4832-9961-9BBEFCD1727E}" srcOrd="1" destOrd="0" presId="urn:microsoft.com/office/officeart/2005/8/layout/cycle8"/>
    <dgm:cxn modelId="{7390053D-D08E-4B9E-A331-1AD67D0C21CC}" type="presOf" srcId="{8144FDEB-F224-4086-B946-EB52E3C2DAD4}" destId="{4AD3AF51-DF0C-4FCE-BB1C-C2247A3839BC}" srcOrd="0" destOrd="0" presId="urn:microsoft.com/office/officeart/2005/8/layout/cycle8"/>
    <dgm:cxn modelId="{89A0A52E-7A7E-4161-A2EF-4C59A5353630}" srcId="{4AAEFAA3-A6E1-41D3-8894-3076C06827E9}" destId="{8144FDEB-F224-4086-B946-EB52E3C2DAD4}" srcOrd="3" destOrd="0" parTransId="{C7AC7413-7092-4C0A-9C06-958C1B5237F1}" sibTransId="{88A942DA-792B-4CCB-8217-CBD526B6892F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8F438BF0-BA8E-4BE2-9D3F-A6F61941568A}" type="presOf" srcId="{FC07F2DD-9359-44AF-A153-449520B814C6}" destId="{8E877C79-8329-423B-9AD8-871BA9B4CBF2}" srcOrd="1" destOrd="0" presId="urn:microsoft.com/office/officeart/2005/8/layout/cycle8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D354BCE7-73F7-41ED-802B-E0A729F0A958}" type="presParOf" srcId="{5B7BA4DE-F720-4FD7-9327-FCFC42D857F0}" destId="{05DE722B-622D-426D-A59E-AB64EEF6CC10}" srcOrd="8" destOrd="0" presId="urn:microsoft.com/office/officeart/2005/8/layout/cycle8"/>
    <dgm:cxn modelId="{8BB08990-2038-46EC-879E-46E5CBA67BBD}" type="presParOf" srcId="{5B7BA4DE-F720-4FD7-9327-FCFC42D857F0}" destId="{13E5208F-4CC5-418A-8BF8-AB9669B64E97}" srcOrd="9" destOrd="0" presId="urn:microsoft.com/office/officeart/2005/8/layout/cycle8"/>
    <dgm:cxn modelId="{0CD2E88E-A976-44D9-9E46-6FB172C89B9E}" type="presParOf" srcId="{5B7BA4DE-F720-4FD7-9327-FCFC42D857F0}" destId="{615D1F23-45D0-491B-9BFA-4495CB25D627}" srcOrd="10" destOrd="0" presId="urn:microsoft.com/office/officeart/2005/8/layout/cycle8"/>
    <dgm:cxn modelId="{5022A831-F2BE-447E-A2FF-F36C01CE38FB}" type="presParOf" srcId="{5B7BA4DE-F720-4FD7-9327-FCFC42D857F0}" destId="{40CA1312-E0ED-4832-9961-9BBEFCD1727E}" srcOrd="11" destOrd="0" presId="urn:microsoft.com/office/officeart/2005/8/layout/cycle8"/>
    <dgm:cxn modelId="{EEB2019A-5C65-45D8-8994-2BE24D6DD8C9}" type="presParOf" srcId="{5B7BA4DE-F720-4FD7-9327-FCFC42D857F0}" destId="{4AD3AF51-DF0C-4FCE-BB1C-C2247A3839BC}" srcOrd="12" destOrd="0" presId="urn:microsoft.com/office/officeart/2005/8/layout/cycle8"/>
    <dgm:cxn modelId="{380328D8-04B8-4AAE-93A8-AA7A38D6ADDD}" type="presParOf" srcId="{5B7BA4DE-F720-4FD7-9327-FCFC42D857F0}" destId="{83F1E601-92FC-474F-AB3F-2802B0F0D3AC}" srcOrd="13" destOrd="0" presId="urn:microsoft.com/office/officeart/2005/8/layout/cycle8"/>
    <dgm:cxn modelId="{1C307B1F-2D99-4317-B5CC-347DC69A27E1}" type="presParOf" srcId="{5B7BA4DE-F720-4FD7-9327-FCFC42D857F0}" destId="{855CB990-1B1D-45B1-B40E-9F1C62CC4CC1}" srcOrd="14" destOrd="0" presId="urn:microsoft.com/office/officeart/2005/8/layout/cycle8"/>
    <dgm:cxn modelId="{A9C6BF1C-D543-4FDA-89C8-ECD1F3E5D08A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5B71E20B-F990-4CDA-84DF-9B99ABBD1CCD}" type="presParOf" srcId="{5B7BA4DE-F720-4FD7-9327-FCFC42D857F0}" destId="{7B37496E-76D6-4188-B8DC-36FA9C4377F6}" srcOrd="17" destOrd="0" presId="urn:microsoft.com/office/officeart/2005/8/layout/cycle8"/>
    <dgm:cxn modelId="{969DC767-241E-49EE-86F0-20CC69F2AF0C}" type="presParOf" srcId="{5B7BA4DE-F720-4FD7-9327-FCFC42D857F0}" destId="{12793DF7-4C4D-452C-8C55-2588BC2D1A3A}" srcOrd="18" destOrd="0" presId="urn:microsoft.com/office/officeart/2005/8/layout/cycle8"/>
    <dgm:cxn modelId="{7307364A-AC77-4467-AF7E-3E8F6E00CB01}" type="presParOf" srcId="{5B7BA4DE-F720-4FD7-9327-FCFC42D857F0}" destId="{9A06E6C0-6CD2-4F85-BD03-D53722AAAB3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1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2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More manpower</a:t>
          </a:r>
          <a:endParaRPr lang="en-IN" sz="18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Adaptation Difficult</a:t>
          </a:r>
          <a:endParaRPr lang="en-IN" sz="1800" kern="1200" dirty="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Customer Guided Design</a:t>
          </a:r>
          <a:endParaRPr lang="en-IN" sz="1800" kern="1200" dirty="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Over Budget</a:t>
          </a:r>
          <a:endParaRPr lang="en-IN" sz="1800" kern="1200" dirty="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7496E-76D6-4188-B8DC-36FA9C4377F6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93DF7-4C4D-452C-8C55-2588BC2D1A3A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6E6C0-6CD2-4F85-BD03-D53722AAAB3C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1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2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2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0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0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0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0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1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1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1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2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2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2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2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3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3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4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4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8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8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3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3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6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6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4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713788"/>
            <a:ext cx="7297572" cy="38183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163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/>
              <a:t>Pair </a:t>
            </a:r>
            <a:r>
              <a:rPr lang="en-US" dirty="0" smtClean="0"/>
              <a:t>programming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3"/>
          <a:stretch/>
        </p:blipFill>
        <p:spPr>
          <a:xfrm>
            <a:off x="4724123" y="1037230"/>
            <a:ext cx="7467877" cy="59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90" y="1909053"/>
            <a:ext cx="6326874" cy="4094328"/>
          </a:xfrm>
        </p:spPr>
        <p:txBody>
          <a:bodyPr>
            <a:normAutofit/>
          </a:bodyPr>
          <a:lstStyle/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</a:t>
            </a:r>
            <a:r>
              <a:rPr lang="en-US" dirty="0" smtClean="0"/>
              <a:t>more efficient.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1499619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2330591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2412479"/>
            <a:ext cx="6749955" cy="29889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127853728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793838" cy="1982632"/>
            <a:chOff x="3626874" y="2849517"/>
            <a:chExt cx="1793838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3" y="4462817"/>
              <a:ext cx="1624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xmlns="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/>
          <a:stretch/>
        </p:blipFill>
        <p:spPr>
          <a:xfrm>
            <a:off x="1170371" y="1310186"/>
            <a:ext cx="9273994" cy="4544704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559</Words>
  <Application>Microsoft Office PowerPoint</Application>
  <PresentationFormat>Custom</PresentationFormat>
  <Paragraphs>205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</cp:lastModifiedBy>
  <cp:revision>74</cp:revision>
  <dcterms:created xsi:type="dcterms:W3CDTF">2019-12-05T11:22:12Z</dcterms:created>
  <dcterms:modified xsi:type="dcterms:W3CDTF">2019-12-10T09:53:51Z</dcterms:modified>
</cp:coreProperties>
</file>